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70" r:id="rId3"/>
    <p:sldId id="279" r:id="rId4"/>
    <p:sldId id="278" r:id="rId5"/>
    <p:sldId id="276" r:id="rId6"/>
    <p:sldId id="262" r:id="rId7"/>
    <p:sldId id="264" r:id="rId8"/>
    <p:sldId id="277" r:id="rId9"/>
    <p:sldId id="280" r:id="rId1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3529" autoAdjust="0"/>
  </p:normalViewPr>
  <p:slideViewPr>
    <p:cSldViewPr snapToGrid="0">
      <p:cViewPr varScale="1">
        <p:scale>
          <a:sx n="85" d="100"/>
          <a:sy n="85" d="100"/>
        </p:scale>
        <p:origin x="13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2" d="100"/>
          <a:sy n="72" d="100"/>
        </p:scale>
        <p:origin x="414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769B0D5-7F55-455B-B769-84B61581E250}" type="datetime1">
              <a:rPr lang="pt-BR" smtClean="0"/>
              <a:t>09/10/2018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A4F617-7A30-41D4-AB86-5D833C98E18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FE56F6-A70B-491B-A989-29E38C94819E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4" name="Espaço reservado para 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9A179D-2D27-49E2-B022-8EDDA2EFE682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sz="1200" i="1" dirty="0">
                <a:latin typeface="Arial" pitchFamily="34" charset="0"/>
                <a:cs typeface="Arial" pitchFamily="34" charset="0"/>
              </a:rPr>
              <a:t>Para alterar a imagem no slide, selecione e exclua a imagem. Em seguida, use o ícone Imagens no espaço reservado para inserir sua própria imagem.</a:t>
            </a:r>
          </a:p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B9A179D-2D27-49E2-B022-8EDDA2EFE682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9166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99691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5240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2494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30316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4019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0416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998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rtl="0"/>
            <a:endParaRPr lang="pt-BR" sz="1800" noProof="0" dirty="0"/>
          </a:p>
        </p:txBody>
      </p:sp>
      <p:sp>
        <p:nvSpPr>
          <p:cNvPr id="7" name="Forma Livre 6"/>
          <p:cNvSpPr>
            <a:spLocks/>
          </p:cNvSpPr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0" y="1873584"/>
            <a:ext cx="640080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0" y="4572000"/>
            <a:ext cx="6400800" cy="16002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1258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4724400" y="1828801"/>
            <a:ext cx="6172200" cy="4343400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540BCD-A9BE-4069-AF5C-2A3DFF693F79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675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uas Imagens com Leg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 dirty="0"/>
          </a:p>
        </p:txBody>
      </p:sp>
      <p:sp>
        <p:nvSpPr>
          <p:cNvPr id="12" name="Retângulo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1298448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 bwMode="invGray">
          <a:xfrm>
            <a:off x="1371273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8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3"/>
          </p:nvPr>
        </p:nvSpPr>
        <p:spPr>
          <a:xfrm>
            <a:off x="6324600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half" idx="14"/>
          </p:nvPr>
        </p:nvSpPr>
        <p:spPr bwMode="invGray">
          <a:xfrm>
            <a:off x="6412954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ECCB52-40C2-4E99-85EA-E8A293866E2D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44010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4EF33E-C11E-476F-ABF9-879EF9D37700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9294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Retângulo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871318" y="685800"/>
            <a:ext cx="1033272" cy="548640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295400" y="685800"/>
            <a:ext cx="7976754" cy="54864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3A9F66-FD54-49C7-9D08-483FEB75E766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7F8E3F6-DE14-48B2-B2BC-6FABA9630FB8}" type="slidenum">
              <a:rPr lang="pt-BR" noProof="0" smtClean="0"/>
              <a:pPr rtl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0411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6F022E-73DC-465B-A81F-663C39E9C6BC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9618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de título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sz="1800" noProof="0" dirty="0"/>
          </a:p>
        </p:txBody>
      </p:sp>
      <p:sp>
        <p:nvSpPr>
          <p:cNvPr id="11" name="Forma Livre 6"/>
          <p:cNvSpPr>
            <a:spLocks/>
          </p:cNvSpPr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12" name="Forma Livre 7"/>
          <p:cNvSpPr>
            <a:spLocks/>
          </p:cNvSpPr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5" name="Espaço reservado para imagem 14" descr="Um espaço reservado vazio para adicionar uma imagem. Clique no espaço reservado e selecione a imagem que você deseja adicionar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 rtlCol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0281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sz="1800" noProof="0" dirty="0"/>
          </a:p>
        </p:txBody>
      </p:sp>
      <p:sp>
        <p:nvSpPr>
          <p:cNvPr id="8" name="Forma Livre 6"/>
          <p:cNvSpPr>
            <a:spLocks/>
          </p:cNvSpPr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9" name="Forma Livre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10" name="Forma Livre 7"/>
          <p:cNvSpPr>
            <a:spLocks/>
          </p:cNvSpPr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lvl="0" rtl="0"/>
            <a:endParaRPr lang="pt-BR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398" y="2914650"/>
            <a:ext cx="8046720" cy="1557338"/>
          </a:xfrm>
        </p:spPr>
        <p:txBody>
          <a:bodyPr rtlCol="0"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398" y="4589463"/>
            <a:ext cx="8046718" cy="1011237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51964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295400" y="1828800"/>
            <a:ext cx="4572000" cy="43434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24600" y="1828799"/>
            <a:ext cx="4572000" cy="4343401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2D7E7-0E3D-42EA-B60A-46262A5D0676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48206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572000" cy="850392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95400" y="2705100"/>
            <a:ext cx="4572000" cy="34671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324600" y="1828800"/>
            <a:ext cx="4572000" cy="847725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324600" y="2705100"/>
            <a:ext cx="4572000" cy="346710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DCB2DA-9F14-430D-AF4F-64B6EB5E00E7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0236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A91CED-09DA-4ECE-92C8-759A4ED95185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9733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518F8F-CA65-4BFD-A461-B66071DAF05B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8363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28209" y="1828800"/>
            <a:ext cx="6126480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F51EBE-146A-4C5F-B6C5-AA4426FEB226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pt-BR" noProof="0" smtClean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76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8" name="Retângulo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F879DE6-BF0A-412B-BA5D-89651B90F81D}" type="datetime1">
              <a:rPr lang="pt-BR" noProof="0" smtClean="0"/>
              <a:t>09/10/2018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7F8E3F6-DE14-48B2-B2BC-6FABA9630FB8}" type="slidenum">
              <a:rPr lang="pt-BR" noProof="0" smtClean="0"/>
              <a:pPr rtl="0"/>
              <a:t>‹#›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947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0" y="2664178"/>
            <a:ext cx="5963355" cy="1769726"/>
          </a:xfrm>
        </p:spPr>
        <p:txBody>
          <a:bodyPr rtlCol="0"/>
          <a:lstStyle/>
          <a:p>
            <a:pPr rtl="0"/>
            <a:r>
              <a:rPr lang="pt-BR" dirty="0"/>
              <a:t>Aplicativo de Conscientização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485422"/>
          </a:xfrm>
        </p:spPr>
        <p:txBody>
          <a:bodyPr rtlCol="0"/>
          <a:lstStyle/>
          <a:p>
            <a:pPr rtl="0"/>
            <a:r>
              <a:rPr lang="pt-BR" dirty="0"/>
              <a:t>Desafio ONU – #</a:t>
            </a:r>
            <a:r>
              <a:rPr lang="pt-BR" dirty="0" err="1"/>
              <a:t>EndTrafficking</a:t>
            </a:r>
            <a:endParaRPr lang="pt-BR" dirty="0"/>
          </a:p>
        </p:txBody>
      </p:sp>
      <p:pic>
        <p:nvPicPr>
          <p:cNvPr id="8" name="Espaço Reservado para Imagem 7" descr="Uma imagem contendo texto&#10;&#10;Descrição gerada com alta confiança">
            <a:extLst>
              <a:ext uri="{FF2B5EF4-FFF2-40B4-BE49-F238E27FC236}">
                <a16:creationId xmlns:a16="http://schemas.microsoft.com/office/drawing/2014/main" id="{9693FDCE-B96D-4739-A1A7-381058E43B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5751" r="5751"/>
          <a:stretch>
            <a:fillRect/>
          </a:stretch>
        </p:blipFill>
        <p:spPr>
          <a:xfrm>
            <a:off x="6551792" y="0"/>
            <a:ext cx="5640208" cy="6858000"/>
          </a:xfrm>
        </p:spPr>
      </p:pic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1756555"/>
            <a:ext cx="9601200" cy="817311"/>
          </a:xfrm>
        </p:spPr>
        <p:txBody>
          <a:bodyPr rtlCol="0">
            <a:normAutofit/>
          </a:bodyPr>
          <a:lstStyle/>
          <a:p>
            <a:r>
              <a:rPr lang="pt-BR" sz="4000" b="1" dirty="0">
                <a:solidFill>
                  <a:schemeClr val="tx2"/>
                </a:solidFill>
              </a:rPr>
              <a:t>CENÁRIO DO </a:t>
            </a:r>
            <a:r>
              <a:rPr lang="pt-BR" sz="4000" b="1" dirty="0">
                <a:solidFill>
                  <a:srgbClr val="FF0000"/>
                </a:solidFill>
              </a:rPr>
              <a:t>PROBLEMA</a:t>
            </a:r>
            <a:endParaRPr lang="pt-BR" sz="4000" b="1" i="1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0026A34-4FE8-4D2A-BD12-A0D0F380826B}"/>
              </a:ext>
            </a:extLst>
          </p:cNvPr>
          <p:cNvSpPr txBox="1"/>
          <p:nvPr/>
        </p:nvSpPr>
        <p:spPr>
          <a:xfrm>
            <a:off x="1295400" y="2822222"/>
            <a:ext cx="80969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Mais de 2 Milhões de pessoas no mundo são traficadas por ANO!!!!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Desses no Brasil – 3 Mil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Movimento Financeiro gera mais de  $ 32 bilhões mundialmente.</a:t>
            </a:r>
          </a:p>
        </p:txBody>
      </p:sp>
    </p:spTree>
    <p:extLst>
      <p:ext uri="{BB962C8B-B14F-4D97-AF65-F5344CB8AC3E}">
        <p14:creationId xmlns:p14="http://schemas.microsoft.com/office/powerpoint/2010/main" val="21136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548643"/>
            <a:ext cx="9601200" cy="817311"/>
          </a:xfrm>
        </p:spPr>
        <p:txBody>
          <a:bodyPr rtlCol="0">
            <a:normAutofit/>
          </a:bodyPr>
          <a:lstStyle/>
          <a:p>
            <a:r>
              <a:rPr lang="pt-BR" sz="4000" b="1" dirty="0"/>
              <a:t>CENÁRIO DO </a:t>
            </a:r>
            <a:r>
              <a:rPr lang="pt-BR" sz="4000" b="1" dirty="0">
                <a:solidFill>
                  <a:srgbClr val="FF0000"/>
                </a:solidFill>
              </a:rPr>
              <a:t>PROBLEMA</a:t>
            </a:r>
            <a:endParaRPr lang="pt-BR" sz="4000" b="1" i="1" dirty="0">
              <a:solidFill>
                <a:srgbClr val="FF0000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86CA81A-57FA-4683-8313-72BA43E48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160" y="1956857"/>
            <a:ext cx="5599679" cy="45342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000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424466"/>
            <a:ext cx="9601200" cy="817311"/>
          </a:xfrm>
        </p:spPr>
        <p:txBody>
          <a:bodyPr rtlCol="0">
            <a:normAutofit/>
          </a:bodyPr>
          <a:lstStyle/>
          <a:p>
            <a:r>
              <a:rPr lang="pt-BR" sz="4000" b="1" dirty="0"/>
              <a:t>O</a:t>
            </a:r>
            <a:r>
              <a:rPr lang="pt-BR" sz="4000" b="1" dirty="0">
                <a:solidFill>
                  <a:schemeClr val="tx2"/>
                </a:solidFill>
              </a:rPr>
              <a:t> </a:t>
            </a:r>
            <a:r>
              <a:rPr lang="pt-BR" sz="4000" b="1" dirty="0">
                <a:solidFill>
                  <a:srgbClr val="FF0000"/>
                </a:solidFill>
              </a:rPr>
              <a:t>PROBLEMA</a:t>
            </a:r>
            <a:endParaRPr lang="pt-BR" sz="4000" b="1" i="1" dirty="0">
              <a:solidFill>
                <a:srgbClr val="FF0000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985FB48-5077-44AB-A651-D9F57440C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0" y="2573866"/>
            <a:ext cx="72390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79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FECEC4DE-5FD9-4636-9C5B-762659E698B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-4264" t="-2513" r="-4188" b="-2513"/>
          <a:stretch/>
        </p:blipFill>
        <p:spPr>
          <a:xfrm>
            <a:off x="4455307" y="1919125"/>
            <a:ext cx="3281386" cy="4458467"/>
          </a:xfr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077D8DAC-68BA-42C0-B479-AF1FD9057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577" y="257687"/>
            <a:ext cx="9601200" cy="1036850"/>
          </a:xfrm>
        </p:spPr>
        <p:txBody>
          <a:bodyPr rtlCol="0">
            <a:normAutofit/>
          </a:bodyPr>
          <a:lstStyle/>
          <a:p>
            <a:r>
              <a:rPr lang="pt-BR" sz="4000" b="1" dirty="0"/>
              <a:t>A</a:t>
            </a:r>
            <a:r>
              <a:rPr lang="pt-BR" sz="4000" b="1" dirty="0">
                <a:solidFill>
                  <a:schemeClr val="tx2"/>
                </a:solidFill>
              </a:rPr>
              <a:t> </a:t>
            </a:r>
            <a:r>
              <a:rPr lang="pt-BR" sz="4000" b="1" dirty="0">
                <a:solidFill>
                  <a:srgbClr val="FF0000"/>
                </a:solidFill>
              </a:rPr>
              <a:t>SOLUÇÃO</a:t>
            </a:r>
            <a:endParaRPr lang="pt-BR" sz="4000" b="1" i="1" dirty="0"/>
          </a:p>
        </p:txBody>
      </p:sp>
    </p:spTree>
    <p:extLst>
      <p:ext uri="{BB962C8B-B14F-4D97-AF65-F5344CB8AC3E}">
        <p14:creationId xmlns:p14="http://schemas.microsoft.com/office/powerpoint/2010/main" val="349709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94254" y="2926548"/>
            <a:ext cx="6400800" cy="1004904"/>
          </a:xfrm>
        </p:spPr>
        <p:txBody>
          <a:bodyPr rtlCol="0"/>
          <a:lstStyle/>
          <a:p>
            <a:pPr rtl="0"/>
            <a:r>
              <a:rPr lang="pt-BR" spc="-90" dirty="0"/>
              <a:t>Aplicativo - Layout</a:t>
            </a:r>
          </a:p>
        </p:txBody>
      </p:sp>
    </p:spTree>
    <p:extLst>
      <p:ext uri="{BB962C8B-B14F-4D97-AF65-F5344CB8AC3E}">
        <p14:creationId xmlns:p14="http://schemas.microsoft.com/office/powerpoint/2010/main" val="163667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CARA DO APLICATIVO</a:t>
            </a:r>
          </a:p>
        </p:txBody>
      </p:sp>
      <p:sp>
        <p:nvSpPr>
          <p:cNvPr id="11" name="Espaço reservado para texto 10"/>
          <p:cNvSpPr>
            <a:spLocks noGrp="1"/>
          </p:cNvSpPr>
          <p:nvPr>
            <p:ph type="body" idx="1"/>
          </p:nvPr>
        </p:nvSpPr>
        <p:spPr>
          <a:xfrm>
            <a:off x="908226" y="1800258"/>
            <a:ext cx="2565400" cy="850392"/>
          </a:xfrm>
        </p:spPr>
        <p:txBody>
          <a:bodyPr rtlCol="0"/>
          <a:lstStyle/>
          <a:p>
            <a:pPr algn="ctr" rtl="0"/>
            <a:r>
              <a:rPr lang="pt-BR" dirty="0"/>
              <a:t>Tela Inicial</a:t>
            </a: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3"/>
          </p:nvPr>
        </p:nvSpPr>
        <p:spPr>
          <a:xfrm>
            <a:off x="3576253" y="1828800"/>
            <a:ext cx="4572000" cy="847725"/>
          </a:xfrm>
        </p:spPr>
        <p:txBody>
          <a:bodyPr rtlCol="0"/>
          <a:lstStyle/>
          <a:p>
            <a:pPr algn="ctr" rtl="0"/>
            <a:r>
              <a:rPr lang="pt-BR" dirty="0"/>
              <a:t>Interação de Inteligência Artificial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79D149-BE8D-4B19-9373-5AF0BCD51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676525"/>
            <a:ext cx="1791053" cy="3007716"/>
          </a:xfrm>
          <a:prstGeom prst="rect">
            <a:avLst/>
          </a:prstGeom>
        </p:spPr>
      </p:pic>
      <p:pic>
        <p:nvPicPr>
          <p:cNvPr id="1026" name="Picture 2" descr="Exibindo screen2.jpg">
            <a:extLst>
              <a:ext uri="{FF2B5EF4-FFF2-40B4-BE49-F238E27FC236}">
                <a16:creationId xmlns:a16="http://schemas.microsoft.com/office/drawing/2014/main" id="{1743A299-DB31-4D2C-868E-11D02B463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727" y="2616784"/>
            <a:ext cx="1791053" cy="312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xibindo screen3.jpg">
            <a:extLst>
              <a:ext uri="{FF2B5EF4-FFF2-40B4-BE49-F238E27FC236}">
                <a16:creationId xmlns:a16="http://schemas.microsoft.com/office/drawing/2014/main" id="{2908C5BA-5B92-443A-BC20-57EBBF2D8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627" y="2616783"/>
            <a:ext cx="1796199" cy="3124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20FC3F23-5FBB-4C4E-82C1-8E0AA2B8A83B}"/>
              </a:ext>
            </a:extLst>
          </p:cNvPr>
          <p:cNvSpPr txBox="1">
            <a:spLocks/>
          </p:cNvSpPr>
          <p:nvPr/>
        </p:nvSpPr>
        <p:spPr>
          <a:xfrm>
            <a:off x="8250880" y="1828800"/>
            <a:ext cx="2565400" cy="850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dirty="0"/>
              <a:t>Resultado</a:t>
            </a:r>
          </a:p>
        </p:txBody>
      </p:sp>
    </p:spTree>
    <p:extLst>
      <p:ext uri="{BB962C8B-B14F-4D97-AF65-F5344CB8AC3E}">
        <p14:creationId xmlns:p14="http://schemas.microsoft.com/office/powerpoint/2010/main" val="73711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APLICANDO A SOLUÇÃO</a:t>
            </a:r>
          </a:p>
        </p:txBody>
      </p:sp>
      <p:sp>
        <p:nvSpPr>
          <p:cNvPr id="11" name="Espaço reservado para texto 10"/>
          <p:cNvSpPr>
            <a:spLocks noGrp="1"/>
          </p:cNvSpPr>
          <p:nvPr>
            <p:ph type="body" idx="1"/>
          </p:nvPr>
        </p:nvSpPr>
        <p:spPr>
          <a:xfrm>
            <a:off x="1295400" y="2679193"/>
            <a:ext cx="3897489" cy="2852364"/>
          </a:xfrm>
        </p:spPr>
        <p:txBody>
          <a:bodyPr rtlCol="0"/>
          <a:lstStyle/>
          <a:p>
            <a:pPr algn="just" rtl="0"/>
            <a:r>
              <a:rPr lang="pt-BR" dirty="0"/>
              <a:t>	Baseada numa em um resposta de Anúncio de Emprego, o aliciador entra em contato através mídia social.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90FE7D56-E81B-43D7-9216-BF8ECDFF7587}"/>
              </a:ext>
            </a:extLst>
          </p:cNvPr>
          <p:cNvSpPr txBox="1">
            <a:spLocks/>
          </p:cNvSpPr>
          <p:nvPr/>
        </p:nvSpPr>
        <p:spPr>
          <a:xfrm>
            <a:off x="1295400" y="1828800"/>
            <a:ext cx="3897489" cy="850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Simulação</a:t>
            </a:r>
          </a:p>
        </p:txBody>
      </p:sp>
      <p:pic>
        <p:nvPicPr>
          <p:cNvPr id="9" name="6B855E60">
            <a:hlinkClick r:id="" action="ppaction://media"/>
            <a:extLst>
              <a:ext uri="{FF2B5EF4-FFF2-40B4-BE49-F238E27FC236}">
                <a16:creationId xmlns:a16="http://schemas.microsoft.com/office/drawing/2014/main" id="{51EBCA99-733C-4E2E-ADE5-12DE3438F6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51807" y="1722034"/>
            <a:ext cx="2774028" cy="4776446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8D53C9-04EA-4D21-B83D-CDC28B3412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APLICANDO A SOLUÇÃO</a:t>
            </a:r>
          </a:p>
        </p:txBody>
      </p:sp>
      <p:sp>
        <p:nvSpPr>
          <p:cNvPr id="11" name="Espaço reservado para texto 10"/>
          <p:cNvSpPr>
            <a:spLocks noGrp="1"/>
          </p:cNvSpPr>
          <p:nvPr>
            <p:ph type="body" idx="1"/>
          </p:nvPr>
        </p:nvSpPr>
        <p:spPr>
          <a:xfrm>
            <a:off x="1295400" y="2679193"/>
            <a:ext cx="3897489" cy="2852364"/>
          </a:xfrm>
        </p:spPr>
        <p:txBody>
          <a:bodyPr rtlCol="0"/>
          <a:lstStyle/>
          <a:p>
            <a:pPr algn="just"/>
            <a:r>
              <a:rPr lang="pt-BR" dirty="0"/>
              <a:t>	Implementação da API Watson </a:t>
            </a:r>
            <a:r>
              <a:rPr lang="pt-BR" dirty="0" err="1"/>
              <a:t>Machine</a:t>
            </a:r>
            <a:r>
              <a:rPr lang="pt-BR" dirty="0"/>
              <a:t> Learning</a:t>
            </a:r>
            <a:endParaRPr lang="en-US" dirty="0" err="1"/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90FE7D56-E81B-43D7-9216-BF8ECDFF7587}"/>
              </a:ext>
            </a:extLst>
          </p:cNvPr>
          <p:cNvSpPr txBox="1">
            <a:spLocks/>
          </p:cNvSpPr>
          <p:nvPr/>
        </p:nvSpPr>
        <p:spPr>
          <a:xfrm>
            <a:off x="1295400" y="1828800"/>
            <a:ext cx="3897489" cy="850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None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b="1" dirty="0"/>
              <a:t>Simulação</a:t>
            </a:r>
          </a:p>
        </p:txBody>
      </p:sp>
      <p:pic>
        <p:nvPicPr>
          <p:cNvPr id="17" name="D0C00AE1">
            <a:hlinkClick r:id="" action="ppaction://media"/>
            <a:extLst>
              <a:ext uri="{FF2B5EF4-FFF2-40B4-BE49-F238E27FC236}">
                <a16:creationId xmlns:a16="http://schemas.microsoft.com/office/drawing/2014/main" id="{8C938A30-7DAD-409F-8C19-8C19883339E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46460" y="1722034"/>
            <a:ext cx="2929347" cy="4661427"/>
          </a:xfrm>
        </p:spPr>
      </p:pic>
    </p:spTree>
    <p:extLst>
      <p:ext uri="{BB962C8B-B14F-4D97-AF65-F5344CB8AC3E}">
        <p14:creationId xmlns:p14="http://schemas.microsoft.com/office/powerpoint/2010/main" val="330471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reção de Vendas 16: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165_TF03431374.potx" id="{642082C3-33C4-4A4F-826A-DE6F41321B77}" vid="{9E4BA8FB-5DC8-40C3-9BE9-9FE0540F6115}"/>
    </a:ext>
  </a:extLst>
</a:theme>
</file>

<file path=ppt/theme/theme2.xml><?xml version="1.0" encoding="utf-8"?>
<a:theme xmlns:a="http://schemas.openxmlformats.org/drawingml/2006/main" name="Tema do Offic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TF03431374</Template>
  <TotalTime>314</TotalTime>
  <Words>101</Words>
  <Application>Microsoft Office PowerPoint</Application>
  <PresentationFormat>Widescreen</PresentationFormat>
  <Paragraphs>30</Paragraphs>
  <Slides>9</Slides>
  <Notes>9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Direção de Vendas 16:9</vt:lpstr>
      <vt:lpstr>Aplicativo de Conscientização</vt:lpstr>
      <vt:lpstr>CENÁRIO DO PROBLEMA</vt:lpstr>
      <vt:lpstr>CENÁRIO DO PROBLEMA</vt:lpstr>
      <vt:lpstr>O PROBLEMA</vt:lpstr>
      <vt:lpstr>A SOLUÇÃO</vt:lpstr>
      <vt:lpstr>Aplicativo - Layout</vt:lpstr>
      <vt:lpstr>CARA DO APLICATIVO</vt:lpstr>
      <vt:lpstr>APLICANDO A SOLUÇÃO</vt:lpstr>
      <vt:lpstr>APLICANDO A SOLUÇÃO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Aplicativo de Concientização</dc:title>
  <dc:creator>REBECCA CORDEIRO BARBOSA</dc:creator>
  <cp:lastModifiedBy>REBECCA CORDEIRO BARBOSA</cp:lastModifiedBy>
  <cp:revision>48</cp:revision>
  <dcterms:created xsi:type="dcterms:W3CDTF">2018-10-09T09:42:28Z</dcterms:created>
  <dcterms:modified xsi:type="dcterms:W3CDTF">2018-10-09T15:47:11Z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